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383" r:id="rId3"/>
    <p:sldId id="313" r:id="rId4"/>
    <p:sldId id="314" r:id="rId5"/>
    <p:sldId id="315" r:id="rId6"/>
    <p:sldId id="324" r:id="rId7"/>
    <p:sldId id="261" r:id="rId8"/>
    <p:sldId id="318" r:id="rId9"/>
    <p:sldId id="319" r:id="rId10"/>
    <p:sldId id="320" r:id="rId11"/>
    <p:sldId id="321" r:id="rId12"/>
    <p:sldId id="322" r:id="rId13"/>
    <p:sldId id="323" r:id="rId14"/>
    <p:sldId id="31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7" autoAdjust="0"/>
    <p:restoredTop sz="86352" autoAdjust="0"/>
  </p:normalViewPr>
  <p:slideViewPr>
    <p:cSldViewPr snapToGrid="0" snapToObjects="1">
      <p:cViewPr>
        <p:scale>
          <a:sx n="99" d="100"/>
          <a:sy n="99" d="100"/>
        </p:scale>
        <p:origin x="-2288" y="-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7F5B-059C-6F46-B059-567E1D725C35}" type="datetimeFigureOut">
              <a:rPr lang="en-US" smtClean="0"/>
              <a:t>6/27/14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F2789-707B-0F4D-BA64-66CE0F39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2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6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7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43FB-8996-224D-9071-CDE793757C4B}" type="datetimeFigureOut">
              <a:rPr lang="en-US" smtClean="0"/>
              <a:pPr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BB3A-9D31-984E-B0F0-C70D547C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2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63" y="2130425"/>
            <a:ext cx="8748889" cy="1470025"/>
          </a:xfrm>
        </p:spPr>
        <p:txBody>
          <a:bodyPr/>
          <a:lstStyle/>
          <a:p>
            <a:r>
              <a:rPr lang="en-US" dirty="0" smtClean="0"/>
              <a:t>The History of Outdoor Rec in 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8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will be, will be”</a:t>
            </a:r>
          </a:p>
          <a:p>
            <a:endParaRPr lang="en-US" dirty="0"/>
          </a:p>
          <a:p>
            <a:r>
              <a:rPr lang="en-US" dirty="0" smtClean="0"/>
              <a:t>Align with nature</a:t>
            </a:r>
          </a:p>
          <a:p>
            <a:endParaRPr lang="en-US" dirty="0"/>
          </a:p>
          <a:p>
            <a:r>
              <a:rPr lang="en-US" dirty="0" smtClean="0"/>
              <a:t>Pleasure is more trouble than it is worth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12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Epicureanism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Soul is eternal, free from </a:t>
            </a:r>
            <a:r>
              <a:rPr lang="en-US" dirty="0" err="1" smtClean="0"/>
              <a:t>judgement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are free to enjoy leisure, live simply</a:t>
            </a:r>
          </a:p>
          <a:p>
            <a:endParaRPr lang="en-US" baseline="0" dirty="0" smtClean="0"/>
          </a:p>
          <a:p>
            <a:r>
              <a:rPr lang="en-US" dirty="0" smtClean="0"/>
              <a:t>Two-tier leisure</a:t>
            </a:r>
          </a:p>
          <a:p>
            <a:pPr lvl="1"/>
            <a:r>
              <a:rPr lang="en-US" dirty="0" smtClean="0"/>
              <a:t>Philosophical</a:t>
            </a:r>
          </a:p>
          <a:p>
            <a:pPr lvl="1"/>
            <a:r>
              <a:rPr lang="en-US" dirty="0" smtClean="0"/>
              <a:t>Natural</a:t>
            </a:r>
            <a:r>
              <a:rPr lang="en-US" baseline="0" dirty="0" smtClean="0"/>
              <a:t> cyclical</a:t>
            </a:r>
          </a:p>
        </p:txBody>
      </p:sp>
    </p:spTree>
    <p:extLst>
      <p:ext uri="{BB962C8B-B14F-4D97-AF65-F5344CB8AC3E}">
        <p14:creationId xmlns:p14="http://schemas.microsoft.com/office/powerpoint/2010/main" val="343047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organized, sporadic</a:t>
            </a:r>
          </a:p>
          <a:p>
            <a:endParaRPr lang="en-US" dirty="0"/>
          </a:p>
          <a:p>
            <a:r>
              <a:rPr lang="en-US" dirty="0" smtClean="0"/>
              <a:t>Pleasure is primary motivator: sensual, fame, power, wealth</a:t>
            </a:r>
          </a:p>
          <a:p>
            <a:endParaRPr lang="en-US" dirty="0"/>
          </a:p>
          <a:p>
            <a:r>
              <a:rPr lang="en-US" dirty="0" smtClean="0"/>
              <a:t>Cyrus of Persia</a:t>
            </a:r>
          </a:p>
        </p:txBody>
      </p:sp>
    </p:spTree>
    <p:extLst>
      <p:ext uri="{BB962C8B-B14F-4D97-AF65-F5344CB8AC3E}">
        <p14:creationId xmlns:p14="http://schemas.microsoft.com/office/powerpoint/2010/main" val="422076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</a:t>
            </a:r>
            <a:r>
              <a:rPr lang="en-US" dirty="0" smtClean="0">
                <a:sym typeface="Wingdings"/>
              </a:rPr>
              <a:t> Roman 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Work crucial, but not redeeming</a:t>
            </a:r>
          </a:p>
          <a:p>
            <a:endParaRPr lang="en-US" dirty="0"/>
          </a:p>
          <a:p>
            <a:r>
              <a:rPr lang="en-US" dirty="0" smtClean="0"/>
              <a:t>Slaves power society so that citizens can pursue philosophy</a:t>
            </a:r>
          </a:p>
          <a:p>
            <a:endParaRPr lang="en-US" dirty="0"/>
          </a:p>
          <a:p>
            <a:r>
              <a:rPr lang="en-US" dirty="0" smtClean="0"/>
              <a:t>Wealth evolves</a:t>
            </a:r>
          </a:p>
          <a:p>
            <a:pPr lvl="1"/>
            <a:r>
              <a:rPr lang="en-US" dirty="0" smtClean="0"/>
              <a:t>Neutral</a:t>
            </a:r>
          </a:p>
          <a:p>
            <a:pPr lvl="1"/>
            <a:r>
              <a:rPr lang="en-US" dirty="0" smtClean="0"/>
              <a:t>Pastoral retirement</a:t>
            </a:r>
          </a:p>
          <a:p>
            <a:pPr lvl="1"/>
            <a:r>
              <a:rPr lang="en-US" dirty="0" smtClean="0"/>
              <a:t>Evil distraction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6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Pre-Edo period ( &lt; 1600 CE)</a:t>
            </a:r>
          </a:p>
          <a:p>
            <a:endParaRPr lang="en-US" dirty="0"/>
          </a:p>
          <a:p>
            <a:r>
              <a:rPr lang="en-US" dirty="0" smtClean="0"/>
              <a:t>Shinto ritual</a:t>
            </a:r>
          </a:p>
          <a:p>
            <a:endParaRPr lang="en-US" dirty="0"/>
          </a:p>
          <a:p>
            <a:r>
              <a:rPr lang="en-US" dirty="0" smtClean="0"/>
              <a:t>Sumo rites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8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Era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4000 – 2000 BC[E]</a:t>
            </a:r>
          </a:p>
          <a:p>
            <a:endParaRPr lang="en-US" dirty="0" smtClean="0"/>
          </a:p>
          <a:p>
            <a:r>
              <a:rPr lang="en-US" dirty="0" smtClean="0"/>
              <a:t>Gardens, vineyards, and parks</a:t>
            </a:r>
          </a:p>
          <a:p>
            <a:endParaRPr lang="en-US" dirty="0" smtClean="0"/>
          </a:p>
          <a:p>
            <a:r>
              <a:rPr lang="en-US" dirty="0" smtClean="0"/>
              <a:t>Royalty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6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Hanging Gardens</a:t>
            </a:r>
          </a:p>
          <a:p>
            <a:endParaRPr lang="en-US" dirty="0"/>
          </a:p>
          <a:p>
            <a:r>
              <a:rPr lang="en-US" dirty="0" smtClean="0"/>
              <a:t>1000 BC[E]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3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Royal rec areas</a:t>
            </a:r>
          </a:p>
          <a:p>
            <a:endParaRPr lang="en-US" dirty="0"/>
          </a:p>
          <a:p>
            <a:r>
              <a:rPr lang="en-US" dirty="0" smtClean="0"/>
              <a:t>Public rec areas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3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Mongols, Tibetans, Kazakhs</a:t>
            </a:r>
          </a:p>
          <a:p>
            <a:endParaRPr lang="en-US" dirty="0"/>
          </a:p>
          <a:p>
            <a:r>
              <a:rPr lang="en-US" dirty="0" smtClean="0"/>
              <a:t>Horsemanship, firework-catching, dragon boat racing (476 – 221 BCE)</a:t>
            </a:r>
          </a:p>
          <a:p>
            <a:endParaRPr lang="en-US" dirty="0"/>
          </a:p>
          <a:p>
            <a:r>
              <a:rPr lang="en-US" dirty="0" smtClean="0"/>
              <a:t>Festivals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Aristotle (4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century BC)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Recreation is one form of the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disinterested cultivation of personality.</a:t>
            </a:r>
            <a:r>
              <a:rPr lang="ja-JP" altLang="en-US">
                <a:latin typeface="Calibri" charset="0"/>
              </a:rPr>
              <a:t>”</a:t>
            </a:r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Freedom from the necessity of labor</a:t>
            </a:r>
            <a:r>
              <a:rPr lang="ja-JP" altLang="en-US">
                <a:latin typeface="Calibri" charset="0"/>
              </a:rPr>
              <a:t>”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8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Cynicism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</a:t>
            </a:r>
          </a:p>
          <a:p>
            <a:endParaRPr lang="en-US" dirty="0"/>
          </a:p>
          <a:p>
            <a:r>
              <a:rPr lang="en-US" dirty="0" smtClean="0"/>
              <a:t>Seeking pleasure, avoiding pain drives human behavior</a:t>
            </a:r>
          </a:p>
          <a:p>
            <a:endParaRPr lang="en-US" dirty="0"/>
          </a:p>
          <a:p>
            <a:r>
              <a:rPr lang="en-US" dirty="0" smtClean="0"/>
              <a:t>Material goods / pleasures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3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Skepticism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Doubt even the senses </a:t>
            </a:r>
          </a:p>
          <a:p>
            <a:endParaRPr lang="en-US" dirty="0" smtClean="0"/>
          </a:p>
          <a:p>
            <a:r>
              <a:rPr lang="en-US" dirty="0" smtClean="0"/>
              <a:t>Since truth is unobtainable, peaceable life</a:t>
            </a:r>
          </a:p>
          <a:p>
            <a:endParaRPr lang="en-US" dirty="0" smtClean="0"/>
          </a:p>
          <a:p>
            <a:r>
              <a:rPr lang="en-US" dirty="0" smtClean="0"/>
              <a:t>Skeptics folded into Stoicism</a:t>
            </a:r>
          </a:p>
        </p:txBody>
      </p:sp>
    </p:spTree>
    <p:extLst>
      <p:ext uri="{BB962C8B-B14F-4D97-AF65-F5344CB8AC3E}">
        <p14:creationId xmlns:p14="http://schemas.microsoft.com/office/powerpoint/2010/main" val="388032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225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History of Outdoor Rec in Brief</vt:lpstr>
      <vt:lpstr>Ancient Era</vt:lpstr>
      <vt:lpstr>Mesopotamia</vt:lpstr>
      <vt:lpstr>Babylon </vt:lpstr>
      <vt:lpstr>India</vt:lpstr>
      <vt:lpstr>Ancient China</vt:lpstr>
      <vt:lpstr>Aristotle (4th century BC)</vt:lpstr>
      <vt:lpstr>Cynicism</vt:lpstr>
      <vt:lpstr>Skepticism</vt:lpstr>
      <vt:lpstr>Stoicism</vt:lpstr>
      <vt:lpstr>Epicureanism</vt:lpstr>
      <vt:lpstr>Hedonism</vt:lpstr>
      <vt:lpstr>Greek  Roman  Christian</vt:lpstr>
      <vt:lpstr>Japan</vt:lpstr>
    </vt:vector>
  </TitlesOfParts>
  <Company>Southern Illinois University - Carbondale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 Park</dc:creator>
  <cp:lastModifiedBy>Logan Park</cp:lastModifiedBy>
  <cp:revision>70</cp:revision>
  <dcterms:created xsi:type="dcterms:W3CDTF">2011-01-25T15:27:57Z</dcterms:created>
  <dcterms:modified xsi:type="dcterms:W3CDTF">2014-06-27T21:35:27Z</dcterms:modified>
</cp:coreProperties>
</file>